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>
        <p:scale>
          <a:sx n="98" d="100"/>
          <a:sy n="98" d="100"/>
        </p:scale>
        <p:origin x="111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ACM TURC 2018 Report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0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Thinks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41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19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Features (not so serious)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So many organization take part in this event</a:t>
            </a:r>
          </a:p>
          <a:p>
            <a:r>
              <a:rPr kumimoji="1" lang="en-US" altLang="zh-CN" dirty="0" smtClean="0"/>
              <a:t>So many people </a:t>
            </a:r>
            <a:r>
              <a:rPr kumimoji="1" lang="en-US" altLang="zh-CN" dirty="0"/>
              <a:t>(especially </a:t>
            </a:r>
            <a:r>
              <a:rPr kumimoji="1" lang="en-US" altLang="zh-CN" dirty="0" smtClean="0"/>
              <a:t>authorities) come here</a:t>
            </a:r>
          </a:p>
          <a:p>
            <a:pPr lvl="1"/>
            <a:r>
              <a:rPr kumimoji="1" lang="en-US" altLang="zh-CN" dirty="0" smtClean="0"/>
              <a:t>including the (vice?) chair of SIGMOD, </a:t>
            </a:r>
            <a:r>
              <a:rPr kumimoji="1" lang="en-US" altLang="zh-CN" dirty="0"/>
              <a:t>t</a:t>
            </a:r>
            <a:r>
              <a:rPr kumimoji="1" lang="en-US" altLang="zh-CN" dirty="0" smtClean="0"/>
              <a:t>he principal of our school, “the boss of SJTU OS mafia(</a:t>
            </a:r>
            <a:r>
              <a:rPr lang="en-US" altLang="zh-CN" dirty="0"/>
              <a:t>self-proclaimed</a:t>
            </a:r>
            <a:r>
              <a:rPr kumimoji="1" lang="en-US" altLang="zh-CN" dirty="0" smtClean="0"/>
              <a:t>)” etc.</a:t>
            </a:r>
            <a:endParaRPr kumimoji="1" lang="en-US" altLang="zh-CN" dirty="0"/>
          </a:p>
          <a:p>
            <a:r>
              <a:rPr kumimoji="1" lang="en-US" altLang="zh-CN" dirty="0" smtClean="0"/>
              <a:t>So many delicious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foods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82599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Our school comes the fourth of the country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62" y="1123836"/>
            <a:ext cx="8179881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ACM committee </a:t>
            </a:r>
            <a:r>
              <a:rPr kumimoji="1" lang="en-US" altLang="zh-CN" dirty="0" smtClean="0"/>
              <a:t>is so rich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3521404" y="1123837"/>
            <a:ext cx="8179881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3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queue waiting to break into the dining hall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55" y="-4572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2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Features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So many AI-relative works</a:t>
            </a:r>
          </a:p>
          <a:p>
            <a:r>
              <a:rPr kumimoji="1" lang="en-US" altLang="zh-CN" dirty="0"/>
              <a:t>So many OS / architecture works for big data applications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 </a:t>
            </a:r>
            <a:r>
              <a:rPr kumimoji="1" lang="en-US" altLang="zh-CN" dirty="0" err="1"/>
              <a:t>ChinaSys</a:t>
            </a:r>
            <a:r>
              <a:rPr kumimoji="1" lang="en-US" altLang="zh-CN" dirty="0"/>
              <a:t> (SIGOPS China </a:t>
            </a:r>
            <a:r>
              <a:rPr lang="en-US" altLang="zh-CN" dirty="0"/>
              <a:t>Symposium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Almost all of them serve AI or AI serves </a:t>
            </a:r>
            <a:r>
              <a:rPr kumimoji="1" lang="en-US" altLang="zh-CN" dirty="0" smtClean="0"/>
              <a:t>them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231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GPU works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DCUDA: Dynamic GPU Sharing via Live Migration</a:t>
            </a:r>
          </a:p>
          <a:p>
            <a:r>
              <a:rPr kumimoji="1" lang="en-US" altLang="zh-CN" dirty="0" smtClean="0"/>
              <a:t>Get Out of the Valley: Power-Efficient Address Mapping for GPUs</a:t>
            </a:r>
          </a:p>
          <a:p>
            <a:r>
              <a:rPr kumimoji="1" lang="en-US" altLang="zh-CN" dirty="0" smtClean="0"/>
              <a:t>Accelerating the GPU Database Operations via a Data-driven Approach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15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works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mtClean="0"/>
              <a:t>寒武纪</a:t>
            </a:r>
            <a:endParaRPr kumimoji="1" lang="en-US" altLang="zh-CN" smtClean="0"/>
          </a:p>
          <a:p>
            <a:r>
              <a:rPr kumimoji="1" lang="en-US" altLang="zh-CN" dirty="0" smtClean="0"/>
              <a:t>X-</a:t>
            </a:r>
            <a:r>
              <a:rPr kumimoji="1" lang="en-US" altLang="zh-CN" dirty="0" err="1" smtClean="0"/>
              <a:t>Paxos</a:t>
            </a:r>
            <a:r>
              <a:rPr kumimoji="1" lang="en-US" altLang="zh-CN" dirty="0" smtClean="0"/>
              <a:t>: A global distributed consensus protocol library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0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DBMS works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Towards a Shared-Everything Database on Distributed Log-Structured Storage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516691"/>
      </p:ext>
    </p:extLst>
  </p:cSld>
  <p:clrMapOvr>
    <a:masterClrMapping/>
  </p:clrMapOvr>
</p:sld>
</file>

<file path=ppt/theme/theme1.xml><?xml version="1.0" encoding="utf-8"?>
<a:theme xmlns:a="http://schemas.openxmlformats.org/drawingml/2006/main" name="图文框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260</TotalTime>
  <Words>164</Words>
  <Application>Microsoft Macintosh PowerPoint</Application>
  <PresentationFormat>宽屏</PresentationFormat>
  <Paragraphs>24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Corbel</vt:lpstr>
      <vt:lpstr>ＭＳ ゴシック</vt:lpstr>
      <vt:lpstr>Wingdings 2</vt:lpstr>
      <vt:lpstr>幼圆</vt:lpstr>
      <vt:lpstr>图文框</vt:lpstr>
      <vt:lpstr>ACM TURC 2018 Report</vt:lpstr>
      <vt:lpstr>Features (not so serious)</vt:lpstr>
      <vt:lpstr>Our school comes the fourth of the country</vt:lpstr>
      <vt:lpstr>ACM committee is so rich</vt:lpstr>
      <vt:lpstr>The queue waiting to break into the dining hall </vt:lpstr>
      <vt:lpstr>Features</vt:lpstr>
      <vt:lpstr>GPU works</vt:lpstr>
      <vt:lpstr>OS works</vt:lpstr>
      <vt:lpstr>DBMS works</vt:lpstr>
      <vt:lpstr>Thinks</vt:lpstr>
      <vt:lpstr>THX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ACM TURC 2018 Report</dc:title>
  <dc:creator>Testarossa Thoh</dc:creator>
  <cp:lastModifiedBy>Testarossa Thoh</cp:lastModifiedBy>
  <cp:revision>11</cp:revision>
  <dcterms:created xsi:type="dcterms:W3CDTF">2018-05-24T10:20:14Z</dcterms:created>
  <dcterms:modified xsi:type="dcterms:W3CDTF">2018-06-08T04:53:20Z</dcterms:modified>
</cp:coreProperties>
</file>